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7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8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4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4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2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0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7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3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2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436A-64F5-4E1C-BD0D-3FEC8C3953A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8FAA7-F91D-4300-A000-F1EE7D7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3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21" y="2807595"/>
            <a:ext cx="11837003" cy="27805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63483" y="330399"/>
            <a:ext cx="7143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Creating a PDF of the IEP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57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610"/>
            <a:ext cx="12192000" cy="552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3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455" y="3429000"/>
            <a:ext cx="9466667" cy="24190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85457" y="378681"/>
            <a:ext cx="7143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Creating a PDF of the IEP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49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</vt:vector>
  </TitlesOfParts>
  <Company>Sioux City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SHARP,JILL</dc:creator>
  <cp:lastModifiedBy>SHARP,JILL</cp:lastModifiedBy>
  <cp:revision>2</cp:revision>
  <dcterms:created xsi:type="dcterms:W3CDTF">2014-09-23T15:07:30Z</dcterms:created>
  <dcterms:modified xsi:type="dcterms:W3CDTF">2014-09-23T15:10:59Z</dcterms:modified>
</cp:coreProperties>
</file>